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7">
  <p:sldMasterIdLst>
    <p:sldMasterId id="2147483648" r:id="rId1"/>
  </p:sldMasterIdLst>
  <p:notesMasterIdLst>
    <p:notesMasterId r:id="rId7"/>
  </p:notesMasterIdLst>
  <p:sldIdLst>
    <p:sldId id="277" r:id="rId2"/>
    <p:sldId id="290" r:id="rId3"/>
    <p:sldId id="293" r:id="rId4"/>
    <p:sldId id="294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08"/>
    <p:restoredTop sz="94382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75CC8-DAC0-3741-B1EE-B7EAD27CB2D9}" type="datetimeFigureOut">
              <a:rPr lang="en-US" smtClean="0"/>
              <a:t>9/1/21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A7495-9553-C248-BCAB-EA7F8243A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7495-9553-C248-BCAB-EA7F8243AC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7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A7495-9553-C248-BCAB-EA7F8243AC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4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A7495-9553-C248-BCAB-EA7F8243A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1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24CE-EEFA-6F49-B094-22E153D0C92F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ADB2-B5DB-3046-B19C-6942F7F5E415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1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281A-5070-5A4D-A912-50AEEFFA494F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92C8-709F-734C-A86B-3DAE9E70DA6F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CD13-E973-E140-8885-C7C414FF5A73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315-489E-7243-A53F-D9A9FA49435E}" type="datetime1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0870-96F6-4849-BD0A-A9A36D63666D}" type="datetime1">
              <a:rPr lang="en-US" smtClean="0"/>
              <a:t>9/1/21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5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4319-2F9A-A841-857B-C1592877CF2F}" type="datetime1">
              <a:rPr lang="en-US" smtClean="0"/>
              <a:t>9/1/21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76BB-95D2-1A47-8286-1C659ABC9D11}" type="datetime1">
              <a:rPr lang="en-US" smtClean="0"/>
              <a:t>9/1/21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856D-832F-3649-933D-039518F0C794}" type="datetime1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99B3-C65A-2E41-899D-6942D2AA4F72}" type="datetime1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A1A0-6AF5-5446-AC67-D152EF3E8296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7028-7102-284D-9D93-288DA5BE9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4482" y="2492089"/>
            <a:ext cx="5783033" cy="38508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95487" y="586492"/>
            <a:ext cx="8201025" cy="1656215"/>
          </a:xfrm>
        </p:spPr>
        <p:txBody>
          <a:bodyPr>
            <a:noAutofit/>
          </a:bodyPr>
          <a:lstStyle/>
          <a:p>
            <a:pPr algn="ctr"/>
            <a:r>
              <a:rPr lang="en-US" sz="4200" b="1" cap="small" dirty="0"/>
              <a:t>TRANSNASAL DELIVERABLES</a:t>
            </a:r>
            <a:br>
              <a:rPr lang="en-US" sz="3200" b="1" dirty="0"/>
            </a:br>
            <a:r>
              <a:rPr lang="en-US" sz="3600" b="1" i="1" dirty="0"/>
              <a:t>Pharmaceutical Delivery Systems</a:t>
            </a:r>
            <a:br>
              <a:rPr lang="en-US" sz="2000" b="1" dirty="0"/>
            </a:br>
            <a:r>
              <a:rPr lang="en-US" sz="2000" b="1" dirty="0"/>
              <a:t>  </a:t>
            </a:r>
            <a:br>
              <a:rPr lang="en-US" sz="2000" dirty="0"/>
            </a:br>
            <a:r>
              <a:rPr lang="en-US" sz="2800" b="1" dirty="0">
                <a:solidFill>
                  <a:srgbClr val="FF0000"/>
                </a:solidFill>
              </a:rPr>
              <a:t>“Urgent Medicine Delivery When Every Second Counts”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2913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164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4BADD5A-FFEC-954C-87A9-93E83A45F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6" t="23026" r="-191" b="-470"/>
          <a:stretch/>
        </p:blipFill>
        <p:spPr bwMode="auto">
          <a:xfrm>
            <a:off x="1241720" y="2942164"/>
            <a:ext cx="3268292" cy="34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4C872-54E9-A540-9DF5-09F482C05F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05" t="29392" r="5146" b="12245"/>
          <a:stretch/>
        </p:blipFill>
        <p:spPr>
          <a:xfrm>
            <a:off x="6245677" y="1634623"/>
            <a:ext cx="5398580" cy="4020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3E7D1-7707-8A43-B63A-5899433DA6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" r="54845" b="50283"/>
          <a:stretch/>
        </p:blipFill>
        <p:spPr>
          <a:xfrm>
            <a:off x="635586" y="215777"/>
            <a:ext cx="4937760" cy="272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7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164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DE2B01F-2623-4F5D-9D4A-40F3E57DC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" b="34798"/>
          <a:stretch/>
        </p:blipFill>
        <p:spPr>
          <a:xfrm>
            <a:off x="4483733" y="108284"/>
            <a:ext cx="7708267" cy="5163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6F2EBF-827E-4D45-8B21-585206F1AA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8" t="48758" r="5921" b="-2267"/>
          <a:stretch/>
        </p:blipFill>
        <p:spPr>
          <a:xfrm>
            <a:off x="445169" y="1972268"/>
            <a:ext cx="4210808" cy="29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B5B9-A9C1-4404-B612-10F6ACCD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11999-6CE2-45B5-B558-EDD810B56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65EF6-E31D-4B6F-AC00-E657EE53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7028-7102-284D-9D93-288DA5BE9DA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DBB47076-0D5D-4584-AC69-E63610DDA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3" y="0"/>
            <a:ext cx="11922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7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673" y="72985"/>
            <a:ext cx="10515600" cy="1325563"/>
          </a:xfrm>
        </p:spPr>
        <p:txBody>
          <a:bodyPr/>
          <a:lstStyle/>
          <a:p>
            <a:r>
              <a:rPr lang="en-US" b="1" dirty="0"/>
              <a:t>Patent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77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28" y="930843"/>
            <a:ext cx="2751033" cy="5302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80" b="-780"/>
          <a:stretch/>
        </p:blipFill>
        <p:spPr>
          <a:xfrm>
            <a:off x="5101948" y="999252"/>
            <a:ext cx="6046762" cy="53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</TotalTime>
  <Words>26</Words>
  <Application>Microsoft Macintosh PowerPoint</Application>
  <PresentationFormat>Widescreen</PresentationFormat>
  <Paragraphs>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TRANSNASAL DELIVERABLES Pharmaceutical Delivery Systems    “Urgent Medicine Delivery When Every Second Counts”</vt:lpstr>
      <vt:lpstr>PowerPoint Presentation</vt:lpstr>
      <vt:lpstr>PowerPoint Presentation</vt:lpstr>
      <vt:lpstr>PowerPoint Presentation</vt:lpstr>
      <vt:lpstr>Patent Protection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</dc:title>
  <dc:creator>Microsoft Office User</dc:creator>
  <cp:lastModifiedBy>Terry Burka</cp:lastModifiedBy>
  <cp:revision>236</cp:revision>
  <cp:lastPrinted>2019-06-04T17:41:19Z</cp:lastPrinted>
  <dcterms:created xsi:type="dcterms:W3CDTF">2017-10-09T01:11:50Z</dcterms:created>
  <dcterms:modified xsi:type="dcterms:W3CDTF">2021-09-01T20:15:00Z</dcterms:modified>
</cp:coreProperties>
</file>